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2" r:id="rId3"/>
    <p:sldId id="277" r:id="rId4"/>
    <p:sldId id="278" r:id="rId5"/>
    <p:sldId id="279" r:id="rId6"/>
    <p:sldId id="280" r:id="rId7"/>
    <p:sldId id="292" r:id="rId8"/>
    <p:sldId id="293" r:id="rId9"/>
    <p:sldId id="289" r:id="rId10"/>
    <p:sldId id="291" r:id="rId11"/>
    <p:sldId id="294" r:id="rId12"/>
    <p:sldId id="281" r:id="rId13"/>
    <p:sldId id="282" r:id="rId14"/>
    <p:sldId id="283" r:id="rId15"/>
    <p:sldId id="288" r:id="rId16"/>
    <p:sldId id="284" r:id="rId17"/>
    <p:sldId id="285" r:id="rId18"/>
    <p:sldId id="286" r:id="rId19"/>
    <p:sldId id="287" r:id="rId20"/>
    <p:sldId id="271" r:id="rId21"/>
    <p:sldId id="275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 snapToGrid="0">
      <p:cViewPr varScale="1">
        <p:scale>
          <a:sx n="64" d="100"/>
          <a:sy n="64" d="100"/>
        </p:scale>
        <p:origin x="86" y="1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E780F-A527-4AB6-8F79-0EF817EB5133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D781E-BC79-4514-BD97-19EF31D7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14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7D4E-0FFB-45D2-AC48-6E4FDAE72E28}" type="datetimeFigureOut">
              <a:rPr lang="ru-RU" smtClean="0"/>
              <a:t>16.12.2016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010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7D4E-0FFB-45D2-AC48-6E4FDAE72E28}" type="datetimeFigureOut">
              <a:rPr lang="ru-RU" smtClean="0"/>
              <a:t>16.12.2016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130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7D4E-0FFB-45D2-AC48-6E4FDAE72E28}" type="datetimeFigureOut">
              <a:rPr lang="ru-RU" smtClean="0"/>
              <a:t>16.12.2016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030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7D4E-0FFB-45D2-AC48-6E4FDAE72E28}" type="datetimeFigureOut">
              <a:rPr lang="ru-RU" smtClean="0"/>
              <a:t>16.12.2016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98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7D4E-0FFB-45D2-AC48-6E4FDAE72E28}" type="datetimeFigureOut">
              <a:rPr lang="ru-RU" smtClean="0"/>
              <a:t>16.12.2016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299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7D4E-0FFB-45D2-AC48-6E4FDAE72E28}" type="datetimeFigureOut">
              <a:rPr lang="ru-RU" smtClean="0"/>
              <a:t>16.12.2016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58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7D4E-0FFB-45D2-AC48-6E4FDAE72E28}" type="datetimeFigureOut">
              <a:rPr lang="ru-RU" smtClean="0"/>
              <a:t>16.12.2016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535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7D4E-0FFB-45D2-AC48-6E4FDAE72E28}" type="datetimeFigureOut">
              <a:rPr lang="ru-RU" smtClean="0"/>
              <a:t>16.12.2016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638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7D4E-0FFB-45D2-AC48-6E4FDAE72E28}" type="datetimeFigureOut">
              <a:rPr lang="ru-RU" smtClean="0"/>
              <a:t>16.12.2016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833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7D4E-0FFB-45D2-AC48-6E4FDAE72E28}" type="datetimeFigureOut">
              <a:rPr lang="ru-RU" smtClean="0"/>
              <a:t>16.12.2016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094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7D4E-0FFB-45D2-AC48-6E4FDAE72E28}" type="datetimeFigureOut">
              <a:rPr lang="ru-RU" smtClean="0"/>
              <a:t>16.12.2016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690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E7D4E-0FFB-45D2-AC48-6E4FDAE72E28}" type="datetimeFigureOut">
              <a:rPr lang="ru-RU" smtClean="0"/>
              <a:t>16.12.2016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40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5412" y="1102877"/>
            <a:ext cx="8518849" cy="1948233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Курсовая работа на тему: </a:t>
            </a:r>
            <a:br>
              <a:rPr lang="ru-RU" sz="5400" dirty="0"/>
            </a:br>
            <a:r>
              <a:rPr lang="ru-RU" sz="5400" dirty="0"/>
              <a:t>«Булевы операции над полигональными моделями»</a:t>
            </a:r>
            <a:endParaRPr lang="ru-RU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6905767" y="3985147"/>
            <a:ext cx="49131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Выполнили: студенты группы РК9-72 </a:t>
            </a:r>
          </a:p>
          <a:p>
            <a:r>
              <a:rPr lang="ru-RU" sz="2000" dirty="0"/>
              <a:t>	 </a:t>
            </a:r>
            <a:r>
              <a:rPr lang="ru-RU" sz="2000" dirty="0" smtClean="0"/>
              <a:t>       Кобзарь В. А.</a:t>
            </a:r>
          </a:p>
          <a:p>
            <a:r>
              <a:rPr lang="ru-RU" sz="2000" dirty="0" smtClean="0"/>
              <a:t>	        Романов А. С.</a:t>
            </a:r>
          </a:p>
          <a:p>
            <a:endParaRPr lang="ru-RU" sz="2000" dirty="0"/>
          </a:p>
          <a:p>
            <a:r>
              <a:rPr lang="ru-RU" sz="2000" dirty="0" smtClean="0"/>
              <a:t>Руководитель: </a:t>
            </a:r>
            <a:r>
              <a:rPr lang="ru-RU" sz="2000" dirty="0" err="1" smtClean="0"/>
              <a:t>Хрыков</a:t>
            </a:r>
            <a:r>
              <a:rPr lang="ru-RU" sz="2000" dirty="0" smtClean="0"/>
              <a:t> С. С.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66734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2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триангуляции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89" y="1463195"/>
            <a:ext cx="4760167" cy="493811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387" y="1463195"/>
            <a:ext cx="4769951" cy="49405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48174" y="626988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10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386386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триангуляция 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953" y="1421503"/>
            <a:ext cx="3301137" cy="52036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82" y="1421503"/>
            <a:ext cx="4804949" cy="49441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48175" y="636561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11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311339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2779" y="0"/>
            <a:ext cx="10515600" cy="885176"/>
          </a:xfrm>
        </p:spPr>
        <p:txBody>
          <a:bodyPr>
            <a:norm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Промежуточные результаты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827" y="885176"/>
            <a:ext cx="5575760" cy="45882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93" y="741630"/>
            <a:ext cx="5524885" cy="45289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6386" y="5593668"/>
            <a:ext cx="110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Было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271979" y="5593667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Стало</a:t>
            </a:r>
            <a:endParaRPr lang="ru-R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6218203" y="627322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12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30819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0999" y="-186613"/>
            <a:ext cx="11580845" cy="1063689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Разбиение моделей на внешние и внутренние части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61147" y="3765193"/>
            <a:ext cx="4301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Чётное количество пересечений – внешняя часть,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нечётное -внутренняя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571500"/>
            <a:ext cx="7627797" cy="6029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18203" y="627322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13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35891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024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результата операции путем сложения частей моделей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2" y="1827636"/>
            <a:ext cx="3228367" cy="307664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506" y="1993697"/>
            <a:ext cx="2235265" cy="229845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0434" y="2107178"/>
            <a:ext cx="1485415" cy="210306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164" y="1850669"/>
            <a:ext cx="2394226" cy="23365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14605" y="1308040"/>
            <a:ext cx="390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Внешние части моделей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86274" y="1327449"/>
            <a:ext cx="429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Внутренние части моделей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61291" y="4833534"/>
            <a:ext cx="5878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= 1 + 2</a:t>
            </a:r>
          </a:p>
          <a:p>
            <a:pPr marL="342900" indent="-342900"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Пересечение = 3 + 4</a:t>
            </a:r>
          </a:p>
          <a:p>
            <a:pPr marL="342900" indent="-342900"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Вычитание = 1 + 3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+ 4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17281" y="4833534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61155" y="483353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69843" y="418720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200679" y="418720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18203" y="627322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14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216317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134" y="0"/>
            <a:ext cx="10515600" cy="40121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 Map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0" y="401216"/>
            <a:ext cx="11355356" cy="61348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44934" y="63963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15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74813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869" y="169184"/>
            <a:ext cx="10515600" cy="539944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90250" y="894862"/>
            <a:ext cx="6285820" cy="5151373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6927175" y="1177011"/>
            <a:ext cx="3989641" cy="47385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3806" y="5815402"/>
            <a:ext cx="1460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Позвонки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13852" y="5680933"/>
            <a:ext cx="4556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Конус с резьбовой поверхностью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8844" y="63963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16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78870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503853"/>
            <a:ext cx="6218203" cy="4655976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6111551" y="727788"/>
            <a:ext cx="6080449" cy="44320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7380" y="5561044"/>
            <a:ext cx="1937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8221" y="5561044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Пересечение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3726" y="63963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17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275634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840"/>
            <a:ext cx="6120882" cy="466147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5316407" y="1132840"/>
            <a:ext cx="6875593" cy="46614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16694" y="102639"/>
            <a:ext cx="61868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Вычитание конуса из кости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8170" y="5910025"/>
            <a:ext cx="190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 снаружи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8063" y="5910025"/>
            <a:ext cx="1852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 изнутри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3057" y="63963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18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368945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67057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тестирования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18" y="713156"/>
            <a:ext cx="8364913" cy="530890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242644" y="5870096"/>
            <a:ext cx="9951118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solidFill>
                  <a:srgbClr val="00000A"/>
                </a:solidFill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*</a:t>
            </a:r>
            <a:r>
              <a:rPr lang="en-US" sz="2000" dirty="0">
                <a:solidFill>
                  <a:srgbClr val="00000A"/>
                </a:solidFill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Non</a:t>
            </a:r>
            <a:r>
              <a:rPr lang="ru-RU" sz="2000" dirty="0">
                <a:solidFill>
                  <a:srgbClr val="00000A"/>
                </a:solidFill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-</a:t>
            </a:r>
            <a:r>
              <a:rPr lang="en-US" sz="2000" dirty="0">
                <a:solidFill>
                  <a:srgbClr val="00000A"/>
                </a:solidFill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manifold edges</a:t>
            </a:r>
            <a:r>
              <a:rPr lang="ru-RU" sz="2000" dirty="0">
                <a:solidFill>
                  <a:srgbClr val="00000A"/>
                </a:solidFill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 – это ребра, которые включены в более, чем два треугольника</a:t>
            </a:r>
            <a:endParaRPr lang="ru-RU" sz="200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Droid Sans Fallback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8175" y="63963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19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122312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5535" y="183150"/>
            <a:ext cx="12192000" cy="943428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Цели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12993" y="1170672"/>
            <a:ext cx="89660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Разработать программу, предоставляющую пользователю возможность выполнения булевых операций (объединение, пересечение, вычитание) над полигональными моделями.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1" y="2986554"/>
            <a:ext cx="12192000" cy="943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1821" y="4035784"/>
            <a:ext cx="98258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и анализ существующих решений</a:t>
            </a:r>
          </a:p>
          <a:p>
            <a:pPr marL="514350" indent="-514350">
              <a:buAutoNum type="arabicPeriod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алгоритма реализации булевых операций </a:t>
            </a:r>
          </a:p>
          <a:p>
            <a:pPr marL="514350" indent="-514350">
              <a:buAutoNum type="arabicPeriod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программы, реализующей выбранный алгоритм</a:t>
            </a:r>
          </a:p>
          <a:p>
            <a:pPr marL="514350" indent="-514350">
              <a:buAutoNum type="arabicPeriod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программы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18203" y="62732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2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7744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57020"/>
            <a:ext cx="12192000" cy="1108364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Дальнейшее развитие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212980" y="1621925"/>
            <a:ext cx="9283959" cy="3477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быстродействия</a:t>
            </a:r>
          </a:p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кода, написанного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одногруппниками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8203" y="627322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20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172794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2955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ru-RU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18203" y="627322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21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156982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482" y="337829"/>
            <a:ext cx="10844285" cy="180486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и анализ существующих решений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Веб – приложений с возможностью выполнения булевых операций не найдено</a:t>
            </a:r>
            <a:endParaRPr lang="ru-RU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33482" y="2099111"/>
            <a:ext cx="10503090" cy="1393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алгоритма реализации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1022" y="2795692"/>
            <a:ext cx="10362850" cy="362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линии пересечения двух моделей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риангуляция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моделей в областях пересечения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Разбиение  моделей на внутренние и внешние части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результата операции путём сложения частей моделей (в зависимости от операции)</a:t>
            </a: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18203" y="62732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3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396778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8513"/>
            <a:ext cx="10321212" cy="782540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линии пересечения двух моделей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053"/>
            <a:ext cx="7324531" cy="57090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531" y="1053776"/>
            <a:ext cx="466725" cy="514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42685" y="1110896"/>
            <a:ext cx="2837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точки пересечения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42685" y="1949812"/>
            <a:ext cx="4108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вершины треугольников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016" y="1903290"/>
            <a:ext cx="1133669" cy="65359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850" y="4539754"/>
            <a:ext cx="4726558" cy="13062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75850" y="3339425"/>
            <a:ext cx="4497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пересечения двух треугольников записывается в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Polygon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8203" y="62732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4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412771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89369" y="26437"/>
            <a:ext cx="7039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Подзадачи поиска пересечения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8693" y="4077269"/>
            <a:ext cx="69462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Проверка принадлежности точки     	   пересечения треугольникам</a:t>
            </a:r>
          </a:p>
          <a:p>
            <a:endParaRPr lang="ru-RU" sz="28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8584" y="633196"/>
            <a:ext cx="10918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Предварительная проверка пересечения треугольников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8696130" y="3438456"/>
            <a:ext cx="2937956" cy="27757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72593" y="5210995"/>
            <a:ext cx="2903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96130" y="6214188"/>
            <a:ext cx="31310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точка пересечения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21" y="1372724"/>
            <a:ext cx="2248388" cy="36536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60" y="1833037"/>
            <a:ext cx="3685421" cy="102240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421" y="2927445"/>
            <a:ext cx="3704910" cy="54306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85347" y="1285879"/>
            <a:ext cx="3211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равнение плоскости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067" y="1924350"/>
            <a:ext cx="342900" cy="3429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53017" y="1815452"/>
            <a:ext cx="2961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нормаль плоскости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04686" y="2923106"/>
            <a:ext cx="5537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расстояния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(с учетом знака) от вершин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треугольника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до плоскости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ru-RU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18203" y="62732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5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258042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39958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Триангуляция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 пересечения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7" y="1960936"/>
            <a:ext cx="6609347" cy="371133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809" y="1960936"/>
            <a:ext cx="4581240" cy="35132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8203" y="62732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2216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7" y="1638536"/>
            <a:ext cx="10058400" cy="4724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30195" y="167950"/>
            <a:ext cx="7025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Триангуляция Делоне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8203" y="62732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7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367847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Инкрементальный алгоритм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1987421"/>
            <a:ext cx="7229586" cy="4049584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037" y="3134440"/>
            <a:ext cx="4114800" cy="1403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8203" y="62732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0518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7" y="1578720"/>
            <a:ext cx="11838306" cy="2542767"/>
          </a:xfrm>
          <a:prstGeom prst="rect">
            <a:avLst/>
          </a:prstGeom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Инкрементальный алгоритм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73" y="4263644"/>
            <a:ext cx="4376005" cy="238547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317" y="4263644"/>
            <a:ext cx="3551977" cy="2388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8203" y="62732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87043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271</Words>
  <Application>Microsoft Office PowerPoint</Application>
  <PresentationFormat>Широкоэкранный</PresentationFormat>
  <Paragraphs>90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Droid Sans Fallback</vt:lpstr>
      <vt:lpstr>Times New Roman</vt:lpstr>
      <vt:lpstr>Тема Office</vt:lpstr>
      <vt:lpstr>Курсовая работа на тему:  «Булевы операции над полигональными моделями»</vt:lpstr>
      <vt:lpstr>Цели</vt:lpstr>
      <vt:lpstr>Обзор и анализ существующих решений  Веб – приложений с возможностью выполнения булевых операций не найдено</vt:lpstr>
      <vt:lpstr>Поиск линии пересечения двух моделей</vt:lpstr>
      <vt:lpstr>Презентация PowerPoint</vt:lpstr>
      <vt:lpstr>Презентация PowerPoint</vt:lpstr>
      <vt:lpstr>Презентация PowerPoint</vt:lpstr>
      <vt:lpstr>Инкрементальный алгоритм</vt:lpstr>
      <vt:lpstr>Инкрементальный алгоритм</vt:lpstr>
      <vt:lpstr>Результат 2D триангуляции</vt:lpstr>
      <vt:lpstr>3D триангуляция </vt:lpstr>
      <vt:lpstr>Промежуточные результаты</vt:lpstr>
      <vt:lpstr>Разбиение моделей на внешние и внутренние части</vt:lpstr>
      <vt:lpstr>Получение результата операции путем сложения частей моделей</vt:lpstr>
      <vt:lpstr>Code Map</vt:lpstr>
      <vt:lpstr>Тестирование</vt:lpstr>
      <vt:lpstr>Презентация PowerPoint</vt:lpstr>
      <vt:lpstr>Презентация PowerPoint</vt:lpstr>
      <vt:lpstr>Результаты тестирования</vt:lpstr>
      <vt:lpstr>Дальнейшее развитие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</dc:title>
  <dc:creator>Donnatello Stanislavskiy</dc:creator>
  <cp:lastModifiedBy>Анатолий Романов</cp:lastModifiedBy>
  <cp:revision>136</cp:revision>
  <dcterms:created xsi:type="dcterms:W3CDTF">2016-12-09T00:50:54Z</dcterms:created>
  <dcterms:modified xsi:type="dcterms:W3CDTF">2016-12-16T09:10:30Z</dcterms:modified>
</cp:coreProperties>
</file>